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59" r:id="rId7"/>
    <p:sldId id="261" r:id="rId8"/>
    <p:sldId id="262" r:id="rId9"/>
    <p:sldId id="263" r:id="rId10"/>
    <p:sldId id="264" r:id="rId11"/>
    <p:sldId id="268" r:id="rId12"/>
    <p:sldId id="269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17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1BF03-3730-4331-8C8D-5C5C1847D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791F1-14E1-4895-8212-5CE29630D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859BB-466C-467C-B650-0399F8DA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D227F-EC44-4E42-8EDA-2579C51B0C1D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CBE37-540F-477D-9E40-30EF8B833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38295-9FFA-43BA-821E-C4553E14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A5F2-DF4D-46AC-911C-2855651D41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57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D9B6A4-B9F9-4EE3-90AF-7103500A9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D227F-EC44-4E42-8EDA-2579C51B0C1D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35AF5A-9E8F-410F-8459-EED23C1F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D8F79-BDEE-4BB3-8B3E-B0CD5752E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A5F2-DF4D-46AC-911C-2855651D41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143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CF82D-E5D6-420E-8FF3-6A403224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F6BB6-3630-4984-83C6-C30369DE7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2EE92-9B85-4C56-86FD-860493B004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D227F-EC44-4E42-8EDA-2579C51B0C1D}" type="datetimeFigureOut">
              <a:rPr lang="en-US" smtClean="0"/>
              <a:t>12/31/2024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96E63-4B96-4934-B7D5-C54EF2FD3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86F2A-4427-439A-B8D9-7B5D5F8E6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FA5F2-DF4D-46AC-911C-2855651D41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57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s41598-023-44386-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journals/plant-science/articles/10.3389/fpls.2024.1371100/ful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2FD8FC-81A9-467D-8688-77BBE2302AF1}"/>
              </a:ext>
            </a:extLst>
          </p:cNvPr>
          <p:cNvSpPr/>
          <p:nvPr/>
        </p:nvSpPr>
        <p:spPr>
          <a:xfrm>
            <a:off x="160020" y="474345"/>
            <a:ext cx="11864340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0" u="sng" dirty="0">
                <a:effectLst/>
                <a:latin typeface="var(--font-fk-grotesk)"/>
              </a:rPr>
              <a:t>Methods for Breaking Seed Dormancy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Several techniques can effectively break seed dormancy, depending on the type involved: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Chemical Treatments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Using substances like gibberellic acid (GA3), sulfuric acid, or potassium nitrate has been shown to enhance germination rates in seeds with physiological dormancy</a:t>
            </a:r>
            <a:endParaRPr lang="en-US" sz="2000" b="0" i="0" u="none" strike="noStrike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000" b="0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Scarification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For seeds with physical dormancy, mechanical or chemical scarification can help break down the seed coat, allowing water to penetrate.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Moisture Control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Reducing seed moisture content through ultra-drying can also facilitate germination in certain species</a:t>
            </a:r>
            <a:endParaRPr lang="en-US" sz="2000" b="0" i="0" u="none" strike="noStrike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Temperature Treatments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Stratification methods involving either cold or warm temperatures can be used to mimic seasonal changes that trigger germination in dormant seeds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0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 Exposure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Some seeds require specific light conditions to initiate germination; thus, providing light exposure can be crucial for breaking dormancy</a:t>
            </a:r>
          </a:p>
        </p:txBody>
      </p:sp>
    </p:spTree>
    <p:extLst>
      <p:ext uri="{BB962C8B-B14F-4D97-AF65-F5344CB8AC3E}">
        <p14:creationId xmlns:p14="http://schemas.microsoft.com/office/powerpoint/2010/main" val="4022424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74E45F-86AE-4C95-9A8B-3946529EEA1A}"/>
              </a:ext>
            </a:extLst>
          </p:cNvPr>
          <p:cNvSpPr/>
          <p:nvPr/>
        </p:nvSpPr>
        <p:spPr>
          <a:xfrm>
            <a:off x="203835" y="1228397"/>
            <a:ext cx="1178433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/>
              <a:t>Care and maintenance of seedling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Adequate Light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Seedlings need sufficient light for photosynthesis. Use grow lights or place them in a sunny location.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 Consistent Moisture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Keep the soil consistently moist but not waterlogged. Overwatering can lead to root rot.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Proper Temperature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Most seedlings prefer warm temperatures, typically between 65-75°F (18-24°C). Avoid cold drafts.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Fertilize Regularly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 a diluted liquid fertilizer specifically formulated for seedlings. Avoid over-fertilizing.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 for Pests and Diseases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Regularly check seedlings for pests and diseases, and take action promptly to prevent further damage</a:t>
            </a:r>
          </a:p>
        </p:txBody>
      </p:sp>
    </p:spTree>
    <p:extLst>
      <p:ext uri="{BB962C8B-B14F-4D97-AF65-F5344CB8AC3E}">
        <p14:creationId xmlns:p14="http://schemas.microsoft.com/office/powerpoint/2010/main" val="1020482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EB8FA-AF7B-4298-BD33-A74F43158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68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A34862-945A-4D13-8A62-995CF0E68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30" y="0"/>
            <a:ext cx="1000887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819F4A-D742-4744-8BE9-740E04300E97}"/>
              </a:ext>
            </a:extLst>
          </p:cNvPr>
          <p:cNvSpPr/>
          <p:nvPr/>
        </p:nvSpPr>
        <p:spPr>
          <a:xfrm>
            <a:off x="0" y="3631615"/>
            <a:ext cx="21488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https://www.frontiersin.org/journals/plant-science/articles/10.3389/fpls.2024.1371100/full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30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5A211A-DF85-4221-B963-838A984F2027}"/>
              </a:ext>
            </a:extLst>
          </p:cNvPr>
          <p:cNvSpPr/>
          <p:nvPr/>
        </p:nvSpPr>
        <p:spPr>
          <a:xfrm>
            <a:off x="396240" y="117247"/>
            <a:ext cx="117957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floriculture market is experiencing robust growth, projected to increase from $321 billion in 2023 to approximately $353 billion in 2024.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growth reflects rising consumer interest in ornamental plants for both personal use and commercial applications, such as interior decoration in offices and hospitality venues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44C280-FFD0-467E-8077-1C8FAEF2A6DD}"/>
              </a:ext>
            </a:extLst>
          </p:cNvPr>
          <p:cNvSpPr/>
          <p:nvPr/>
        </p:nvSpPr>
        <p:spPr>
          <a:xfrm>
            <a:off x="3314700" y="2147054"/>
            <a:ext cx="6697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Packaging Techniques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89F970-2035-4542-9200-8E79781DA978}"/>
              </a:ext>
            </a:extLst>
          </p:cNvPr>
          <p:cNvSpPr/>
          <p:nvPr/>
        </p:nvSpPr>
        <p:spPr>
          <a:xfrm>
            <a:off x="179070" y="2556570"/>
            <a:ext cx="1201293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Packaging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 Considerations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Moisture Retention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Cold Chain Logistics</a:t>
            </a:r>
          </a:p>
          <a:p>
            <a:pPr algn="ctr"/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Strategies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Linking Production to Demand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Farming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Assurance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Year-Round Supply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Marketing</a:t>
            </a:r>
          </a:p>
        </p:txBody>
      </p:sp>
    </p:spTree>
    <p:extLst>
      <p:ext uri="{BB962C8B-B14F-4D97-AF65-F5344CB8AC3E}">
        <p14:creationId xmlns:p14="http://schemas.microsoft.com/office/powerpoint/2010/main" val="1837155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63A555-3EA0-4E15-9EFA-7AEEA402C592}"/>
              </a:ext>
            </a:extLst>
          </p:cNvPr>
          <p:cNvSpPr/>
          <p:nvPr/>
        </p:nvSpPr>
        <p:spPr>
          <a:xfrm>
            <a:off x="388620" y="377458"/>
            <a:ext cx="11894820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Preparation of Seedbed</a:t>
            </a:r>
          </a:p>
          <a:p>
            <a:r>
              <a:rPr 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Seedbed preparation, a critical step in ensuring successful seed germination and establishment by creating optimal conditions for seeds to germinate by addressing soil structure, moisture retention, and weed competition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The methods and techniques used can vary significantly based on the specific requirements of the crops being planted and the environmental conditions.</a:t>
            </a:r>
          </a:p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Seedbed Preparation: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 Retention: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seedbed should retain moisture near the surface to facilitate germination.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Weed Control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weed-free environment is essential to reduce competition for resources.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Seed-to-Soil Contact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Good contact between seeds and soil improves germination rates.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 Seeding Depth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Ensures that seeds are sown at the correct depth for optimal growth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Nutrients efficiency enhancement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887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237A1A-ED96-465D-9231-F5F88151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990" y="0"/>
            <a:ext cx="6557009" cy="6709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411871-E2DC-4A42-8A22-B080F0C9B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4290"/>
            <a:ext cx="5634990" cy="672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64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527644-6CE3-42F6-963F-CE504722B233}"/>
              </a:ext>
            </a:extLst>
          </p:cNvPr>
          <p:cNvSpPr/>
          <p:nvPr/>
        </p:nvSpPr>
        <p:spPr>
          <a:xfrm>
            <a:off x="160020" y="167908"/>
            <a:ext cx="1203198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Seedbed Treatment Techniques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Tillage: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Tillage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 Tillage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Soil Amendments: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Organic 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Fertilizers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Weed Control: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Weed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Weed Control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Pest and Disease Control: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Fumigation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Solarization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Water Management: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Drainage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Techniques: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Stale Seedbed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Mulching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327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71FD5B-DAC0-47F6-A9BC-64C87F569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578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95247-2DA3-4E43-B02F-15938CE88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799" y="0"/>
            <a:ext cx="6934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74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795E0E-B515-4A80-BE3F-F77ECD2B7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42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814811-58D9-4CFD-8AAD-954271C5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290"/>
            <a:ext cx="5257800" cy="68922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DD6870-949F-426D-8ED9-63529EE5A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90" y="0"/>
            <a:ext cx="6899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10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5FE22D-D6C3-4335-94AA-1785C8FA2515}"/>
              </a:ext>
            </a:extLst>
          </p:cNvPr>
          <p:cNvSpPr/>
          <p:nvPr/>
        </p:nvSpPr>
        <p:spPr>
          <a:xfrm>
            <a:off x="0" y="0"/>
            <a:ext cx="1240917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Advantages of Seedbed Preparation</a:t>
            </a:r>
          </a:p>
          <a:p>
            <a:r>
              <a:rPr lang="en-US" dirty="0"/>
              <a:t>Seedbed preparation is a fundamental practice in agriculture that significantly impacts crop establishment and yield. Here are the key advantages of preparing a seedbed:</a:t>
            </a:r>
          </a:p>
          <a:p>
            <a:r>
              <a:rPr lang="en-US" dirty="0"/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Soil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Aeration and Texture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Proper seedbed preparation breaks up compacted soil, enhancing aeration and creating a fine texture conducive to root penetration and nutrient absorption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Moisture Retention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well-prepared seedbed can help conserve soil moisture, which is crucial for seed germination and early plant growth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Seed-to-Soil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Germination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Ensuring that seeds are in close contact with the soil improves germination rates and promotes uniform seedling emergence. This is particularly important for achieving consistent crop stands.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Weed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Competition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Effective seedbed preparation helps control existing weeds by burying their seeds and disrupting their growth, thus reducing competition for resources such as water, nutrients, and light.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Increased Crop Yield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Growth Conditions: By creating an ideal environment for seed germination and growth, well-prepared seedbeds can lead to higher crop yields. Healthy seedlings established in optimal conditions are more likely to thrive throughout the growing season.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Root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to Nutrients: A well-structured seedbed provides a conducive environment for roots to develop properly, allowing them to access nutrients more effectively.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Efficient Planting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 Surface: A well-prepared seedbed facilitates efficient planting operations by creating an even surface that allows for accurate seeding depth and spacing, ultimately leading to better crop establishment</a:t>
            </a:r>
          </a:p>
        </p:txBody>
      </p:sp>
    </p:spTree>
    <p:extLst>
      <p:ext uri="{BB962C8B-B14F-4D97-AF65-F5344CB8AC3E}">
        <p14:creationId xmlns:p14="http://schemas.microsoft.com/office/powerpoint/2010/main" val="1173739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542E85-43CE-4E8D-8875-0C264E60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073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A93E31-DD94-4B83-B86E-119A0E11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020" y="91440"/>
            <a:ext cx="631698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55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793</Words>
  <Application>Microsoft Office PowerPoint</Application>
  <PresentationFormat>Widescreen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var(--font-fk-grotesk)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Bikas Basnet</dc:creator>
  <cp:lastModifiedBy>Bikas Basnet</cp:lastModifiedBy>
  <cp:revision>14</cp:revision>
  <dcterms:created xsi:type="dcterms:W3CDTF">2024-12-30T14:36:29Z</dcterms:created>
  <dcterms:modified xsi:type="dcterms:W3CDTF">2024-12-31T03:09:20Z</dcterms:modified>
</cp:coreProperties>
</file>